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2D0"/>
    <a:srgbClr val="4380C2"/>
    <a:srgbClr val="4181C2"/>
    <a:srgbClr val="33689D"/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746" autoAdjust="0"/>
  </p:normalViewPr>
  <p:slideViewPr>
    <p:cSldViewPr snapToGrid="0">
      <p:cViewPr varScale="1">
        <p:scale>
          <a:sx n="98" d="100"/>
          <a:sy n="98" d="100"/>
        </p:scale>
        <p:origin x="18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3EB09-B312-4CF9-B462-755D7B14F7E6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963"/>
            <a:ext cx="5435600" cy="39100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7DDD1-5FC6-466C-ADB3-3BAA6E672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297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47DDD1-5FC6-466C-ADB3-3BAA6E6728D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572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090C-5A55-4FCD-BF2F-6AB5998147C0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906C-5A96-4A0D-AD84-CC91F973F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42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090C-5A55-4FCD-BF2F-6AB5998147C0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906C-5A96-4A0D-AD84-CC91F973F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12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090C-5A55-4FCD-BF2F-6AB5998147C0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906C-5A96-4A0D-AD84-CC91F973F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886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090C-5A55-4FCD-BF2F-6AB5998147C0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906C-5A96-4A0D-AD84-CC91F973F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744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090C-5A55-4FCD-BF2F-6AB5998147C0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906C-5A96-4A0D-AD84-CC91F973F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19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090C-5A55-4FCD-BF2F-6AB5998147C0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906C-5A96-4A0D-AD84-CC91F973F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25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090C-5A55-4FCD-BF2F-6AB5998147C0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906C-5A96-4A0D-AD84-CC91F973F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35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090C-5A55-4FCD-BF2F-6AB5998147C0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906C-5A96-4A0D-AD84-CC91F973F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65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090C-5A55-4FCD-BF2F-6AB5998147C0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906C-5A96-4A0D-AD84-CC91F973F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21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090C-5A55-4FCD-BF2F-6AB5998147C0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906C-5A96-4A0D-AD84-CC91F973F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904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3090C-5A55-4FCD-BF2F-6AB5998147C0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906C-5A96-4A0D-AD84-CC91F973F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20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3090C-5A55-4FCD-BF2F-6AB5998147C0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A906C-5A96-4A0D-AD84-CC91F973F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23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791644" y="1888310"/>
            <a:ext cx="7560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Title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endParaRPr lang="en-GB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53" y="320103"/>
            <a:ext cx="2323716" cy="483042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1125768"/>
            <a:ext cx="9144000" cy="45719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3854" y="208025"/>
            <a:ext cx="2706859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10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10358</TotalTime>
  <Words>3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SCI Co-ordinator</dc:creator>
  <cp:lastModifiedBy>SCI Co-ordinator</cp:lastModifiedBy>
  <cp:revision>52</cp:revision>
  <cp:lastPrinted>2018-04-03T11:47:38Z</cp:lastPrinted>
  <dcterms:created xsi:type="dcterms:W3CDTF">2018-03-08T14:52:55Z</dcterms:created>
  <dcterms:modified xsi:type="dcterms:W3CDTF">2018-08-17T12:18:04Z</dcterms:modified>
</cp:coreProperties>
</file>