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479913"/>
  <p:notesSz cx="6858000" cy="9144000"/>
  <p:defaultTextStyle>
    <a:defPPr>
      <a:defRPr lang="en-US"/>
    </a:defPPr>
    <a:lvl1pPr marL="0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1pPr>
    <a:lvl2pPr marL="1484757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2pPr>
    <a:lvl3pPr marL="2969514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3pPr>
    <a:lvl4pPr marL="4454271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4pPr>
    <a:lvl5pPr marL="5939028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5pPr>
    <a:lvl6pPr marL="7423785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6pPr>
    <a:lvl7pPr marL="8908542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7pPr>
    <a:lvl8pPr marL="10393299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8pPr>
    <a:lvl9pPr marL="11878056" algn="l" defTabSz="2969514" rtl="0" eaLnBrk="1" latinLnBrk="0" hangingPunct="1">
      <a:defRPr sz="5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>
        <p:scale>
          <a:sx n="30" d="100"/>
          <a:sy n="30" d="100"/>
        </p:scale>
        <p:origin x="191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402" y="6952158"/>
            <a:ext cx="22706410" cy="14789302"/>
          </a:xfrm>
        </p:spPr>
        <p:txBody>
          <a:bodyPr anchor="b"/>
          <a:lstStyle>
            <a:lvl1pPr algn="ctr">
              <a:defRPr sz="4725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311790"/>
            <a:ext cx="22706410" cy="10256143"/>
          </a:xfrm>
        </p:spPr>
        <p:txBody>
          <a:bodyPr/>
          <a:lstStyle>
            <a:lvl1pPr marL="0" indent="0" algn="ctr">
              <a:buNone/>
              <a:defRPr sz="1890"/>
            </a:lvl1pPr>
            <a:lvl2pPr marL="360045" indent="0" algn="ctr">
              <a:buNone/>
              <a:defRPr sz="1575"/>
            </a:lvl2pPr>
            <a:lvl3pPr marL="720090" indent="0" algn="ctr">
              <a:buNone/>
              <a:defRPr sz="1418"/>
            </a:lvl3pPr>
            <a:lvl4pPr marL="1080135" indent="0" algn="ctr">
              <a:buNone/>
              <a:defRPr sz="1260"/>
            </a:lvl4pPr>
            <a:lvl5pPr marL="1440180" indent="0" algn="ctr">
              <a:buNone/>
              <a:defRPr sz="1260"/>
            </a:lvl5pPr>
            <a:lvl6pPr marL="1800225" indent="0" algn="ctr">
              <a:buNone/>
              <a:defRPr sz="1260"/>
            </a:lvl6pPr>
            <a:lvl7pPr marL="2160270" indent="0" algn="ctr">
              <a:buNone/>
              <a:defRPr sz="1260"/>
            </a:lvl7pPr>
            <a:lvl8pPr marL="2520315" indent="0" algn="ctr">
              <a:buNone/>
              <a:defRPr sz="1260"/>
            </a:lvl8pPr>
            <a:lvl9pPr marL="2880360" indent="0" algn="ctr">
              <a:buNone/>
              <a:defRPr sz="126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4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0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61663"/>
            <a:ext cx="6528094" cy="35999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4" y="2261663"/>
            <a:ext cx="19205837" cy="35999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6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772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5" y="10590487"/>
            <a:ext cx="26112371" cy="17670460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5" y="28428118"/>
            <a:ext cx="26112371" cy="9292478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1pPr>
            <a:lvl2pPr marL="36004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2009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3pPr>
            <a:lvl4pPr marL="108013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401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80022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6027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2031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35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2" y="11308309"/>
            <a:ext cx="12866966" cy="269531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8" y="11308309"/>
            <a:ext cx="12866966" cy="269531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08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6" y="2261666"/>
            <a:ext cx="26112371" cy="82108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9" y="10413484"/>
            <a:ext cx="12807832" cy="510348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9" y="15516968"/>
            <a:ext cx="12807832" cy="228231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7" y="10413484"/>
            <a:ext cx="12870910" cy="510348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7" y="15516968"/>
            <a:ext cx="12870910" cy="228231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16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27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71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5" y="2831994"/>
            <a:ext cx="9764545" cy="9911980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7" y="6116325"/>
            <a:ext cx="15326828" cy="30188270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743974"/>
            <a:ext cx="9764545" cy="23609787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3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5" y="2831994"/>
            <a:ext cx="9764545" cy="9911980"/>
          </a:xfrm>
        </p:spPr>
        <p:txBody>
          <a:bodyPr anchor="b"/>
          <a:lstStyle>
            <a:lvl1pPr>
              <a:defRPr sz="252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870907" y="6116325"/>
            <a:ext cx="15326828" cy="3018827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743974"/>
            <a:ext cx="9764545" cy="23609787"/>
          </a:xfrm>
        </p:spPr>
        <p:txBody>
          <a:bodyPr/>
          <a:lstStyle>
            <a:lvl1pPr marL="0" indent="0">
              <a:buNone/>
              <a:defRPr sz="1260"/>
            </a:lvl1pPr>
            <a:lvl2pPr marL="360045" indent="0">
              <a:buNone/>
              <a:defRPr sz="1103"/>
            </a:lvl2pPr>
            <a:lvl3pPr marL="720090" indent="0">
              <a:buNone/>
              <a:defRPr sz="945"/>
            </a:lvl3pPr>
            <a:lvl4pPr marL="1080135" indent="0">
              <a:buNone/>
              <a:defRPr sz="788"/>
            </a:lvl4pPr>
            <a:lvl5pPr marL="1440180" indent="0">
              <a:buNone/>
              <a:defRPr sz="788"/>
            </a:lvl5pPr>
            <a:lvl6pPr marL="1800225" indent="0">
              <a:buNone/>
              <a:defRPr sz="788"/>
            </a:lvl6pPr>
            <a:lvl7pPr marL="2160270" indent="0">
              <a:buNone/>
              <a:defRPr sz="788"/>
            </a:lvl7pPr>
            <a:lvl8pPr marL="2520315" indent="0">
              <a:buNone/>
              <a:defRPr sz="788"/>
            </a:lvl8pPr>
            <a:lvl9pPr marL="2880360" indent="0">
              <a:buNone/>
              <a:defRPr sz="7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677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4" y="2261666"/>
            <a:ext cx="26112371" cy="8210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4" y="11308309"/>
            <a:ext cx="26112371" cy="26953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2" y="39372589"/>
            <a:ext cx="6811923" cy="2261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A038E-CC7A-49FC-B7E5-916845E5273A}" type="datetimeFigureOut">
              <a:rPr lang="en-GB" smtClean="0"/>
              <a:t>17/08/2018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8" y="39372589"/>
            <a:ext cx="10217884" cy="2261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71" y="39372589"/>
            <a:ext cx="6811923" cy="2261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2111-5B61-4001-B0ED-3DCF52922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62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20090" rtl="0" eaLnBrk="1" latinLnBrk="0" hangingPunct="1">
        <a:lnSpc>
          <a:spcPct val="90000"/>
        </a:lnSpc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23" indent="-180023" algn="l" defTabSz="720090" rtl="0" eaLnBrk="1" latinLnBrk="0" hangingPunct="1">
        <a:lnSpc>
          <a:spcPct val="90000"/>
        </a:lnSpc>
        <a:spcBef>
          <a:spcPts val="788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4006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279" t="10867" r="13738" b="72759"/>
          <a:stretch/>
        </p:blipFill>
        <p:spPr>
          <a:xfrm>
            <a:off x="23353763" y="305784"/>
            <a:ext cx="6454562" cy="17487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63" y="572598"/>
            <a:ext cx="5845552" cy="12151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" y="5800509"/>
            <a:ext cx="30275213" cy="252000"/>
          </a:xfrm>
          <a:prstGeom prst="rect">
            <a:avLst/>
          </a:prstGeom>
          <a:solidFill>
            <a:srgbClr val="4182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-450744" y="1216784"/>
            <a:ext cx="3117668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 of poster typed in </a:t>
            </a:r>
            <a:r>
              <a:rPr lang="en-GB" sz="7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sentence </a:t>
            </a:r>
          </a:p>
          <a:p>
            <a:pPr algn="ctr"/>
            <a:r>
              <a:rPr lang="en-GB" sz="7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en-GB" sz="7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7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to fit the title over two lines if possible.  </a:t>
            </a:r>
            <a:r>
              <a:rPr lang="en-GB" sz="7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Arial </a:t>
            </a:r>
            <a:r>
              <a:rPr lang="en-GB" sz="7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70, Bold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" y="3463553"/>
            <a:ext cx="30275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ctr">
              <a:buAutoNum type="alphaUcPeriod"/>
            </a:pP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Surname, A. Surname, A. Surname, A. Surname, A. Surname , A. Surname, A. Surname,</a:t>
            </a:r>
          </a:p>
          <a:p>
            <a:pPr algn="ctr"/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A. Surname, A. </a:t>
            </a:r>
            <a:r>
              <a:rPr lang="en-GB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Suname</a:t>
            </a:r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A. Surname – Names in Arial 48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059542" y="7914125"/>
            <a:ext cx="7303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Body of Text Arial 30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6" y="6921432"/>
            <a:ext cx="103385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Section Titles Arial 54 - Bold</a:t>
            </a:r>
            <a:endParaRPr lang="en-GB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54701" y="5124473"/>
            <a:ext cx="73036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Affiliations in Arial 30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114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SCI Co-ordinator</dc:creator>
  <cp:lastModifiedBy>SCI Co-ordinator</cp:lastModifiedBy>
  <cp:revision>7</cp:revision>
  <dcterms:created xsi:type="dcterms:W3CDTF">2018-03-27T08:22:17Z</dcterms:created>
  <dcterms:modified xsi:type="dcterms:W3CDTF">2018-08-17T12:15:09Z</dcterms:modified>
</cp:coreProperties>
</file>