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75AE"/>
    <a:srgbClr val="C09EC6"/>
    <a:srgbClr val="975EA0"/>
    <a:srgbClr val="C8AB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howGuides="1">
      <p:cViewPr>
        <p:scale>
          <a:sx n="120" d="100"/>
          <a:sy n="120" d="100"/>
        </p:scale>
        <p:origin x="73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2320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4247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/>
          <p:cNvSpPr>
            <a:spLocks noChangeArrowheads="1"/>
          </p:cNvSpPr>
          <p:nvPr userDrawn="1"/>
        </p:nvSpPr>
        <p:spPr bwMode="auto">
          <a:xfrm flipV="1">
            <a:off x="-844" y="6257925"/>
            <a:ext cx="9144844" cy="627456"/>
          </a:xfrm>
          <a:prstGeom prst="rect">
            <a:avLst/>
          </a:prstGeom>
          <a:gradFill>
            <a:gsLst>
              <a:gs pos="0">
                <a:srgbClr val="975EA0"/>
              </a:gs>
              <a:gs pos="26000">
                <a:srgbClr val="C8ABCD"/>
              </a:gs>
              <a:gs pos="100000">
                <a:schemeClr val="bg1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 lIns="398486" tIns="199243" rIns="398486" bIns="199243"/>
          <a:lstStyle/>
          <a:p>
            <a:endParaRPr lang="en-GB" sz="400">
              <a:solidFill>
                <a:srgbClr val="00FF00"/>
              </a:solidFill>
            </a:endParaRPr>
          </a:p>
        </p:txBody>
      </p:sp>
      <p:pic>
        <p:nvPicPr>
          <p:cNvPr id="8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684" y="6450845"/>
            <a:ext cx="1629310" cy="329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448" y="6326158"/>
            <a:ext cx="1207103" cy="518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7263" y="177353"/>
            <a:ext cx="4747464" cy="82277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081" y="6305136"/>
            <a:ext cx="533034" cy="533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305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77788" y="2498899"/>
            <a:ext cx="8964612" cy="2154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Talk Title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500" b="1" i="1" dirty="0"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Speaker’s name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500" b="1" i="1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786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5807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I Powerpoint presentation template.potm" id="{B323156B-7DE7-4A0F-B13F-E90E0A70FCD8}" vid="{85BAF160-47DE-4EDC-A32B-942CA70BB514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I Powerpoint presentation template.potm" id="{B323156B-7DE7-4A0F-B13F-E90E0A70FCD8}" vid="{A784F528-E54F-44BF-A189-87B4856DAA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SCI Powerpoint presentation template (ISAB)</Template>
  <TotalTime>1</TotalTime>
  <Words>4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Office Theme</vt:lpstr>
      <vt:lpstr>Custom Design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regmedpa</dc:creator>
  <cp:lastModifiedBy>regmedpa</cp:lastModifiedBy>
  <cp:revision>1</cp:revision>
  <dcterms:created xsi:type="dcterms:W3CDTF">2017-02-10T14:10:51Z</dcterms:created>
  <dcterms:modified xsi:type="dcterms:W3CDTF">2017-02-10T14:12:29Z</dcterms:modified>
</cp:coreProperties>
</file>