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5213" cy="42479913"/>
  <p:notesSz cx="6858000" cy="9144000"/>
  <p:defaultTextStyle>
    <a:defPPr>
      <a:defRPr lang="en-US"/>
    </a:defPPr>
    <a:lvl1pPr marL="0" algn="l" defTabSz="2969514" rtl="0" eaLnBrk="1" latinLnBrk="0" hangingPunct="1">
      <a:defRPr sz="5846" kern="1200">
        <a:solidFill>
          <a:schemeClr val="tx1"/>
        </a:solidFill>
        <a:latin typeface="+mn-lt"/>
        <a:ea typeface="+mn-ea"/>
        <a:cs typeface="+mn-cs"/>
      </a:defRPr>
    </a:lvl1pPr>
    <a:lvl2pPr marL="1484757" algn="l" defTabSz="2969514" rtl="0" eaLnBrk="1" latinLnBrk="0" hangingPunct="1">
      <a:defRPr sz="5846" kern="1200">
        <a:solidFill>
          <a:schemeClr val="tx1"/>
        </a:solidFill>
        <a:latin typeface="+mn-lt"/>
        <a:ea typeface="+mn-ea"/>
        <a:cs typeface="+mn-cs"/>
      </a:defRPr>
    </a:lvl2pPr>
    <a:lvl3pPr marL="2969514" algn="l" defTabSz="2969514" rtl="0" eaLnBrk="1" latinLnBrk="0" hangingPunct="1">
      <a:defRPr sz="5846" kern="1200">
        <a:solidFill>
          <a:schemeClr val="tx1"/>
        </a:solidFill>
        <a:latin typeface="+mn-lt"/>
        <a:ea typeface="+mn-ea"/>
        <a:cs typeface="+mn-cs"/>
      </a:defRPr>
    </a:lvl3pPr>
    <a:lvl4pPr marL="4454271" algn="l" defTabSz="2969514" rtl="0" eaLnBrk="1" latinLnBrk="0" hangingPunct="1">
      <a:defRPr sz="5846" kern="1200">
        <a:solidFill>
          <a:schemeClr val="tx1"/>
        </a:solidFill>
        <a:latin typeface="+mn-lt"/>
        <a:ea typeface="+mn-ea"/>
        <a:cs typeface="+mn-cs"/>
      </a:defRPr>
    </a:lvl4pPr>
    <a:lvl5pPr marL="5939028" algn="l" defTabSz="2969514" rtl="0" eaLnBrk="1" latinLnBrk="0" hangingPunct="1">
      <a:defRPr sz="5846" kern="1200">
        <a:solidFill>
          <a:schemeClr val="tx1"/>
        </a:solidFill>
        <a:latin typeface="+mn-lt"/>
        <a:ea typeface="+mn-ea"/>
        <a:cs typeface="+mn-cs"/>
      </a:defRPr>
    </a:lvl5pPr>
    <a:lvl6pPr marL="7423785" algn="l" defTabSz="2969514" rtl="0" eaLnBrk="1" latinLnBrk="0" hangingPunct="1">
      <a:defRPr sz="5846" kern="1200">
        <a:solidFill>
          <a:schemeClr val="tx1"/>
        </a:solidFill>
        <a:latin typeface="+mn-lt"/>
        <a:ea typeface="+mn-ea"/>
        <a:cs typeface="+mn-cs"/>
      </a:defRPr>
    </a:lvl6pPr>
    <a:lvl7pPr marL="8908542" algn="l" defTabSz="2969514" rtl="0" eaLnBrk="1" latinLnBrk="0" hangingPunct="1">
      <a:defRPr sz="5846" kern="1200">
        <a:solidFill>
          <a:schemeClr val="tx1"/>
        </a:solidFill>
        <a:latin typeface="+mn-lt"/>
        <a:ea typeface="+mn-ea"/>
        <a:cs typeface="+mn-cs"/>
      </a:defRPr>
    </a:lvl7pPr>
    <a:lvl8pPr marL="10393299" algn="l" defTabSz="2969514" rtl="0" eaLnBrk="1" latinLnBrk="0" hangingPunct="1">
      <a:defRPr sz="5846" kern="1200">
        <a:solidFill>
          <a:schemeClr val="tx1"/>
        </a:solidFill>
        <a:latin typeface="+mn-lt"/>
        <a:ea typeface="+mn-ea"/>
        <a:cs typeface="+mn-cs"/>
      </a:defRPr>
    </a:lvl8pPr>
    <a:lvl9pPr marL="11878056" algn="l" defTabSz="2969514" rtl="0" eaLnBrk="1" latinLnBrk="0" hangingPunct="1">
      <a:defRPr sz="58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30" d="100"/>
          <a:sy n="30" d="100"/>
        </p:scale>
        <p:origin x="191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6952158"/>
            <a:ext cx="22706410" cy="14789302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311790"/>
            <a:ext cx="22706410" cy="10256143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4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0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61663"/>
            <a:ext cx="6528094" cy="3599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4" y="2261663"/>
            <a:ext cx="19205837" cy="35999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6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7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10590487"/>
            <a:ext cx="26112371" cy="17670460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28428118"/>
            <a:ext cx="26112371" cy="9292478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35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2" y="11308309"/>
            <a:ext cx="12866966" cy="26953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8" y="11308309"/>
            <a:ext cx="12866966" cy="26953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08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6" y="2261666"/>
            <a:ext cx="26112371" cy="82108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9" y="10413484"/>
            <a:ext cx="12807832" cy="5103486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9" y="15516968"/>
            <a:ext cx="12807832" cy="228231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13484"/>
            <a:ext cx="12870910" cy="5103486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516968"/>
            <a:ext cx="12870910" cy="228231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1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7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71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2831994"/>
            <a:ext cx="9764545" cy="991198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7" y="6116325"/>
            <a:ext cx="15326828" cy="30188270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743974"/>
            <a:ext cx="9764545" cy="23609787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3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2831994"/>
            <a:ext cx="9764545" cy="991198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0907" y="6116325"/>
            <a:ext cx="15326828" cy="30188270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743974"/>
            <a:ext cx="9764545" cy="23609787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7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4" y="2261666"/>
            <a:ext cx="26112371" cy="8210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4" y="11308309"/>
            <a:ext cx="26112371" cy="26953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2" y="39372589"/>
            <a:ext cx="6811923" cy="2261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A038E-CC7A-49FC-B7E5-916845E5273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8" y="39372589"/>
            <a:ext cx="10217884" cy="2261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71" y="39372589"/>
            <a:ext cx="6811923" cy="2261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2111-5B61-4001-B0ED-3DCF52922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62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279" t="10867" r="13738" b="72759"/>
          <a:stretch/>
        </p:blipFill>
        <p:spPr>
          <a:xfrm>
            <a:off x="23353763" y="305784"/>
            <a:ext cx="6454562" cy="17487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63" y="572598"/>
            <a:ext cx="5845552" cy="12151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6" y="5800509"/>
            <a:ext cx="30275213" cy="252000"/>
          </a:xfrm>
          <a:prstGeom prst="rect">
            <a:avLst/>
          </a:prstGeom>
          <a:solidFill>
            <a:srgbClr val="418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-450744" y="1216784"/>
            <a:ext cx="311766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poster typed in </a:t>
            </a:r>
            <a:r>
              <a:rPr lang="en-GB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sentence </a:t>
            </a:r>
          </a:p>
          <a:p>
            <a:pPr algn="ctr"/>
            <a:r>
              <a:rPr lang="en-GB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en-GB" sz="7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to fit the title over two lines if possible.  </a:t>
            </a:r>
            <a:r>
              <a:rPr lang="en-GB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Arial </a:t>
            </a:r>
            <a:r>
              <a:rPr lang="en-GB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70, Bold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" y="3463553"/>
            <a:ext cx="30275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lphaUcPeriod"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Surname, A. Surname, A. Surname, A. Surname, A. Surname , A. Surname, A. Surname,</a:t>
            </a:r>
          </a:p>
          <a:p>
            <a:pPr algn="ctr"/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A. Surname, A.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Suname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A. Surname – Names in Arial 48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059542" y="7914125"/>
            <a:ext cx="7303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Body of Text Arial 30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6" y="6921432"/>
            <a:ext cx="10338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Titles Arial 54 - Bold</a:t>
            </a:r>
            <a:endParaRPr lang="en-GB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4701" y="5124473"/>
            <a:ext cx="7303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Affiliations in Arial 30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14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 Co-ordinator</dc:creator>
  <cp:lastModifiedBy>SCI Co-ordinator</cp:lastModifiedBy>
  <cp:revision>7</cp:revision>
  <dcterms:created xsi:type="dcterms:W3CDTF">2018-03-27T08:22:17Z</dcterms:created>
  <dcterms:modified xsi:type="dcterms:W3CDTF">2018-08-17T12:15:09Z</dcterms:modified>
</cp:coreProperties>
</file>